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17" r:id="rId2"/>
    <p:sldMasterId id="2147483835" r:id="rId3"/>
    <p:sldMasterId id="2147483711" r:id="rId4"/>
    <p:sldMasterId id="2147483729" r:id="rId5"/>
    <p:sldMasterId id="2147483809" r:id="rId6"/>
  </p:sldMasterIdLst>
  <p:notesMasterIdLst>
    <p:notesMasterId r:id="rId14"/>
  </p:notesMasterIdLst>
  <p:sldIdLst>
    <p:sldId id="353" r:id="rId7"/>
    <p:sldId id="349" r:id="rId8"/>
    <p:sldId id="352" r:id="rId9"/>
    <p:sldId id="348" r:id="rId10"/>
    <p:sldId id="258" r:id="rId11"/>
    <p:sldId id="259" r:id="rId12"/>
    <p:sldId id="35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end slides" id="{ECCCFA62-0ACD-FD42-B24E-05A0F76D082B}">
          <p14:sldIdLst>
            <p14:sldId id="353"/>
            <p14:sldId id="349"/>
            <p14:sldId id="352"/>
            <p14:sldId id="348"/>
          </p14:sldIdLst>
        </p14:section>
        <p14:section name="Main slides" id="{77A05B0A-AC74-D945-A5DF-0A76B9F2BB70}">
          <p14:sldIdLst>
            <p14:sldId id="258"/>
            <p14:sldId id="259"/>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8100"/>
    <a:srgbClr val="996633"/>
    <a:srgbClr val="FF6B00"/>
    <a:srgbClr val="0053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9" autoAdjust="0"/>
    <p:restoredTop sz="86446" autoAdjust="0"/>
  </p:normalViewPr>
  <p:slideViewPr>
    <p:cSldViewPr snapToGrid="0" snapToObjects="1">
      <p:cViewPr varScale="1">
        <p:scale>
          <a:sx n="128" d="100"/>
          <a:sy n="128" d="100"/>
        </p:scale>
        <p:origin x="2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4" d="100"/>
          <a:sy n="164" d="100"/>
        </p:scale>
        <p:origin x="4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EB700-8C0A-E145-B68B-24BD81F87EC4}" type="datetimeFigureOut">
              <a:rPr lang="en-US" smtClean="0"/>
              <a:t>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143E0-61AC-4540-82D0-D54E8DF75697}" type="slidenum">
              <a:rPr lang="en-US" smtClean="0"/>
              <a:t>‹#›</a:t>
            </a:fld>
            <a:endParaRPr lang="en-US"/>
          </a:p>
        </p:txBody>
      </p:sp>
    </p:spTree>
    <p:extLst>
      <p:ext uri="{BB962C8B-B14F-4D97-AF65-F5344CB8AC3E}">
        <p14:creationId xmlns:p14="http://schemas.microsoft.com/office/powerpoint/2010/main" val="3521902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7C8143E0-61AC-4540-82D0-D54E8DF75697}" type="slidenum">
              <a:rPr lang="en-US" smtClean="0"/>
              <a:t>5</a:t>
            </a:fld>
            <a:endParaRPr lang="en-US"/>
          </a:p>
        </p:txBody>
      </p:sp>
    </p:spTree>
    <p:extLst>
      <p:ext uri="{BB962C8B-B14F-4D97-AF65-F5344CB8AC3E}">
        <p14:creationId xmlns:p14="http://schemas.microsoft.com/office/powerpoint/2010/main" val="4256071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B4E46-9B5B-884D-B5D4-7245AC5A6E1C}"/>
              </a:ext>
            </a:extLst>
          </p:cNvPr>
          <p:cNvPicPr>
            <a:picLocks noChangeAspect="1"/>
          </p:cNvPicPr>
          <p:nvPr userDrawn="1"/>
        </p:nvPicPr>
        <p:blipFill>
          <a:blip r:embed="rId2"/>
          <a:stretch>
            <a:fillRect/>
          </a:stretch>
        </p:blipFill>
        <p:spPr>
          <a:xfrm>
            <a:off x="8451" y="0"/>
            <a:ext cx="9127098" cy="6858000"/>
          </a:xfrm>
          <a:prstGeom prst="rect">
            <a:avLst/>
          </a:prstGeom>
        </p:spPr>
      </p:pic>
    </p:spTree>
    <p:extLst>
      <p:ext uri="{BB962C8B-B14F-4D97-AF65-F5344CB8AC3E}">
        <p14:creationId xmlns:p14="http://schemas.microsoft.com/office/powerpoint/2010/main" val="203648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27954"/>
            <a:ext cx="4040188" cy="45624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384198"/>
            <a:ext cx="4040188" cy="384033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5" y="1927954"/>
            <a:ext cx="4041775" cy="45624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384198"/>
            <a:ext cx="4041775" cy="384033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Title 1"/>
          <p:cNvSpPr>
            <a:spLocks noGrp="1"/>
          </p:cNvSpPr>
          <p:nvPr>
            <p:ph type="title"/>
          </p:nvPr>
        </p:nvSpPr>
        <p:spPr>
          <a:xfrm>
            <a:off x="457200" y="303894"/>
            <a:ext cx="4938923" cy="1143000"/>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345048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n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085772" y="1851411"/>
            <a:ext cx="3590493" cy="3509740"/>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9" name="Title Placeholder 1"/>
          <p:cNvSpPr>
            <a:spLocks noGrp="1"/>
          </p:cNvSpPr>
          <p:nvPr>
            <p:ph type="title"/>
          </p:nvPr>
        </p:nvSpPr>
        <p:spPr>
          <a:xfrm>
            <a:off x="457200" y="387447"/>
            <a:ext cx="4322618" cy="1347666"/>
          </a:xfrm>
          <a:prstGeom prst="rect">
            <a:avLst/>
          </a:prstGeom>
        </p:spPr>
        <p:txBody>
          <a:bodyPr vert="horz" lIns="0" tIns="0" rIns="0" bIns="0" rtlCol="0" anchor="t" anchorCtr="0">
            <a:noAutofit/>
          </a:bodyPr>
          <a:lstStyle>
            <a:lvl1pPr algn="l">
              <a:defRPr sz="4000" b="1" i="0" baseline="0">
                <a:solidFill>
                  <a:srgbClr val="9A8146"/>
                </a:solidFill>
                <a:latin typeface="Arial"/>
              </a:defRPr>
            </a:lvl1pPr>
          </a:lstStyle>
          <a:p>
            <a:r>
              <a:rPr lang="en-AU" dirty="0"/>
              <a:t>Click to edit Master title style</a:t>
            </a:r>
            <a:endParaRPr lang="en-US" dirty="0"/>
          </a:p>
        </p:txBody>
      </p:sp>
      <p:sp>
        <p:nvSpPr>
          <p:cNvPr id="15" name="Text Placeholder 14"/>
          <p:cNvSpPr>
            <a:spLocks noGrp="1"/>
          </p:cNvSpPr>
          <p:nvPr>
            <p:ph type="body" sz="quarter" idx="13"/>
          </p:nvPr>
        </p:nvSpPr>
        <p:spPr>
          <a:xfrm>
            <a:off x="457200" y="2402130"/>
            <a:ext cx="4322763" cy="3462360"/>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2"/>
          <p:cNvSpPr>
            <a:spLocks noGrp="1"/>
          </p:cNvSpPr>
          <p:nvPr>
            <p:ph type="body" sz="quarter" idx="14"/>
          </p:nvPr>
        </p:nvSpPr>
        <p:spPr>
          <a:xfrm>
            <a:off x="457055" y="1851410"/>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Tree>
    <p:extLst>
      <p:ext uri="{BB962C8B-B14F-4D97-AF65-F5344CB8AC3E}">
        <p14:creationId xmlns:p14="http://schemas.microsoft.com/office/powerpoint/2010/main" val="205182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sp>
        <p:nvSpPr>
          <p:cNvPr id="11" name="Picture Placeholder 7"/>
          <p:cNvSpPr>
            <a:spLocks noGrp="1"/>
          </p:cNvSpPr>
          <p:nvPr>
            <p:ph type="pic" sz="quarter" idx="13"/>
          </p:nvPr>
        </p:nvSpPr>
        <p:spPr>
          <a:xfrm>
            <a:off x="5085772" y="3441331"/>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0" name="Picture Placeholder 7"/>
          <p:cNvSpPr>
            <a:spLocks noGrp="1"/>
          </p:cNvSpPr>
          <p:nvPr>
            <p:ph type="pic" sz="quarter" idx="12"/>
          </p:nvPr>
        </p:nvSpPr>
        <p:spPr>
          <a:xfrm>
            <a:off x="5085772" y="1234159"/>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2" name="Title Placeholder 1"/>
          <p:cNvSpPr>
            <a:spLocks noGrp="1"/>
          </p:cNvSpPr>
          <p:nvPr>
            <p:ph type="title"/>
          </p:nvPr>
        </p:nvSpPr>
        <p:spPr>
          <a:xfrm>
            <a:off x="457200" y="392846"/>
            <a:ext cx="4322618" cy="692729"/>
          </a:xfrm>
          <a:prstGeom prst="rect">
            <a:avLst/>
          </a:prstGeom>
        </p:spPr>
        <p:txBody>
          <a:bodyPr vert="horz" lIns="0" tIns="0" rIns="0" bIns="0" rtlCol="0" anchor="t" anchorCtr="0">
            <a:normAutofit/>
          </a:bodyPr>
          <a:lstStyle>
            <a:lvl1pPr algn="l">
              <a:defRPr sz="4000" b="1" i="0" baseline="0">
                <a:solidFill>
                  <a:srgbClr val="9A8146"/>
                </a:solidFill>
                <a:latin typeface="Arial"/>
              </a:defRPr>
            </a:lvl1pPr>
          </a:lstStyle>
          <a:p>
            <a:r>
              <a:rPr lang="en-AU" dirty="0"/>
              <a:t>Click to edit</a:t>
            </a:r>
            <a:endParaRPr lang="en-US" dirty="0"/>
          </a:p>
        </p:txBody>
      </p:sp>
      <p:sp>
        <p:nvSpPr>
          <p:cNvPr id="14" name="Text Placeholder 14"/>
          <p:cNvSpPr>
            <a:spLocks noGrp="1"/>
          </p:cNvSpPr>
          <p:nvPr>
            <p:ph type="body" sz="quarter" idx="15"/>
          </p:nvPr>
        </p:nvSpPr>
        <p:spPr>
          <a:xfrm>
            <a:off x="457200" y="2407529"/>
            <a:ext cx="4322763" cy="3174711"/>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5" name="Text Placeholder 12"/>
          <p:cNvSpPr>
            <a:spLocks noGrp="1"/>
          </p:cNvSpPr>
          <p:nvPr>
            <p:ph type="body" sz="quarter" idx="16"/>
          </p:nvPr>
        </p:nvSpPr>
        <p:spPr>
          <a:xfrm>
            <a:off x="457055" y="1856809"/>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
        <p:nvSpPr>
          <p:cNvPr id="8" name="Text Placeholder 12"/>
          <p:cNvSpPr>
            <a:spLocks noGrp="1"/>
          </p:cNvSpPr>
          <p:nvPr>
            <p:ph type="body" sz="quarter" idx="17" hasCustomPrompt="1"/>
          </p:nvPr>
        </p:nvSpPr>
        <p:spPr>
          <a:xfrm>
            <a:off x="457200" y="1234159"/>
            <a:ext cx="4322763" cy="476377"/>
          </a:xfrm>
          <a:prstGeom prst="rect">
            <a:avLst/>
          </a:prstGeom>
        </p:spPr>
        <p:txBody>
          <a:bodyPr vert="horz" lIns="0" tIns="0" rIns="0" bIns="0"/>
          <a:lstStyle>
            <a:lvl1pPr marL="0" indent="0">
              <a:spcBef>
                <a:spcPts val="0"/>
              </a:spcBef>
              <a:spcAft>
                <a:spcPts val="600"/>
              </a:spcAft>
              <a:buNone/>
              <a:defRPr sz="30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a:t>
            </a:r>
          </a:p>
        </p:txBody>
      </p:sp>
    </p:spTree>
    <p:extLst>
      <p:ext uri="{BB962C8B-B14F-4D97-AF65-F5344CB8AC3E}">
        <p14:creationId xmlns:p14="http://schemas.microsoft.com/office/powerpoint/2010/main" val="66884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n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06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45337" y="292639"/>
            <a:ext cx="4616681" cy="1556841"/>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
        <p:nvSpPr>
          <p:cNvPr id="8" name="Subtitle 2"/>
          <p:cNvSpPr>
            <a:spLocks noGrp="1"/>
          </p:cNvSpPr>
          <p:nvPr>
            <p:ph type="subTitle" idx="1"/>
          </p:nvPr>
        </p:nvSpPr>
        <p:spPr>
          <a:xfrm>
            <a:off x="558085" y="2222338"/>
            <a:ext cx="4603933" cy="485780"/>
          </a:xfrm>
          <a:prstGeom prst="rect">
            <a:avLst/>
          </a:prstGeom>
        </p:spPr>
        <p:txBody>
          <a:bodyPr/>
          <a:lstStyle>
            <a:lvl1pPr marL="0" indent="0" algn="l">
              <a:buNone/>
              <a:defRPr sz="220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9" name="Picture Placeholder 7"/>
          <p:cNvSpPr>
            <a:spLocks noGrp="1"/>
          </p:cNvSpPr>
          <p:nvPr>
            <p:ph type="pic" sz="quarter" idx="10"/>
          </p:nvPr>
        </p:nvSpPr>
        <p:spPr>
          <a:xfrm>
            <a:off x="5278909" y="2222338"/>
            <a:ext cx="3590493" cy="4096948"/>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10" name="Text Placeholder 14"/>
          <p:cNvSpPr>
            <a:spLocks noGrp="1"/>
          </p:cNvSpPr>
          <p:nvPr>
            <p:ph type="body" sz="quarter" idx="13"/>
          </p:nvPr>
        </p:nvSpPr>
        <p:spPr>
          <a:xfrm>
            <a:off x="558085" y="2856926"/>
            <a:ext cx="4603933" cy="3462360"/>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93691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303894"/>
            <a:ext cx="4938923" cy="1143000"/>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
        <p:nvSpPr>
          <p:cNvPr id="8" name="Content Placeholder 2"/>
          <p:cNvSpPr>
            <a:spLocks noGrp="1"/>
          </p:cNvSpPr>
          <p:nvPr>
            <p:ph idx="1"/>
          </p:nvPr>
        </p:nvSpPr>
        <p:spPr>
          <a:xfrm>
            <a:off x="457201" y="1820215"/>
            <a:ext cx="8292478" cy="4668719"/>
          </a:xfrm>
          <a:prstGeom prst="rect">
            <a:avLst/>
          </a:prstGeom>
        </p:spPr>
        <p:txBody>
          <a:bodyPr/>
          <a:lstStyle>
            <a:lvl1pPr>
              <a:defRPr sz="2200">
                <a:solidFill>
                  <a:schemeClr val="tx1">
                    <a:lumMod val="65000"/>
                    <a:lumOff val="35000"/>
                  </a:schemeClr>
                </a:solidFill>
                <a:latin typeface="Arial"/>
                <a:cs typeface="Arial"/>
              </a:defRPr>
            </a:lvl1pPr>
            <a:lvl2pPr>
              <a:defRPr sz="1800">
                <a:solidFill>
                  <a:schemeClr val="tx1">
                    <a:lumMod val="65000"/>
                    <a:lumOff val="35000"/>
                  </a:schemeClr>
                </a:solidFill>
                <a:latin typeface="Arial"/>
                <a:cs typeface="Arial"/>
              </a:defRPr>
            </a:lvl2pPr>
            <a:lvl3pPr>
              <a:defRPr sz="1800">
                <a:solidFill>
                  <a:schemeClr val="tx1">
                    <a:lumMod val="65000"/>
                    <a:lumOff val="35000"/>
                  </a:schemeClr>
                </a:solidFill>
                <a:latin typeface="Arial"/>
                <a:cs typeface="Arial"/>
              </a:defRPr>
            </a:lvl3pPr>
            <a:lvl4pPr>
              <a:defRPr sz="1800">
                <a:solidFill>
                  <a:schemeClr val="tx1">
                    <a:lumMod val="65000"/>
                    <a:lumOff val="35000"/>
                  </a:schemeClr>
                </a:solidFill>
                <a:latin typeface="Arial"/>
                <a:cs typeface="Arial"/>
              </a:defRPr>
            </a:lvl4pPr>
            <a:lvl5pPr>
              <a:defRPr sz="1800">
                <a:solidFill>
                  <a:schemeClr val="tx1">
                    <a:lumMod val="65000"/>
                    <a:lumOff val="35000"/>
                  </a:schemeClr>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719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4540944" cy="1143000"/>
          </a:xfrm>
          <a:prstGeom prst="rect">
            <a:avLst/>
          </a:prstGeom>
        </p:spPr>
        <p:txBody>
          <a:bodyPr/>
          <a:lstStyle>
            <a:lvl1pPr algn="l">
              <a:defRPr sz="4000" b="1" i="0">
                <a:solidFill>
                  <a:srgbClr val="9A8100"/>
                </a:solidFill>
                <a:latin typeface="Arial"/>
              </a:defRPr>
            </a:lvl1pPr>
          </a:lstStyle>
          <a:p>
            <a:r>
              <a:rPr lang="en-AU" dirty="0"/>
              <a:t>Click to edit Master title style</a:t>
            </a:r>
            <a:endParaRPr lang="en-US" dirty="0"/>
          </a:p>
        </p:txBody>
      </p:sp>
      <p:sp>
        <p:nvSpPr>
          <p:cNvPr id="8" name="Content Placeholder 2"/>
          <p:cNvSpPr>
            <a:spLocks noGrp="1"/>
          </p:cNvSpPr>
          <p:nvPr>
            <p:ph sz="half" idx="1"/>
          </p:nvPr>
        </p:nvSpPr>
        <p:spPr>
          <a:xfrm>
            <a:off x="457200" y="2064522"/>
            <a:ext cx="4038600" cy="4237913"/>
          </a:xfrm>
          <a:prstGeom prst="rect">
            <a:avLst/>
          </a:prstGeom>
        </p:spPr>
        <p:txBody>
          <a:bodyPr/>
          <a:lstStyle>
            <a:lvl1pPr>
              <a:defRPr sz="2200" b="0" i="0">
                <a:latin typeface="Arial"/>
              </a:defRPr>
            </a:lvl1pPr>
            <a:lvl2pPr>
              <a:defRPr sz="2200" b="0" i="0">
                <a:latin typeface="Arial"/>
              </a:defRPr>
            </a:lvl2pPr>
            <a:lvl3pPr>
              <a:defRPr sz="2200" b="0" i="0">
                <a:latin typeface="Arial"/>
              </a:defRPr>
            </a:lvl3pPr>
            <a:lvl4pPr>
              <a:defRPr sz="2200" b="0" i="0">
                <a:latin typeface="Arial"/>
              </a:defRPr>
            </a:lvl4pPr>
            <a:lvl5pPr>
              <a:defRPr sz="2200" b="0" i="0">
                <a:latin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Picture Placeholder 7"/>
          <p:cNvSpPr>
            <a:spLocks noGrp="1"/>
          </p:cNvSpPr>
          <p:nvPr>
            <p:ph type="pic" sz="quarter" idx="13"/>
          </p:nvPr>
        </p:nvSpPr>
        <p:spPr>
          <a:xfrm>
            <a:off x="4740630" y="4271694"/>
            <a:ext cx="3935636"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0" name="Picture Placeholder 7"/>
          <p:cNvSpPr>
            <a:spLocks noGrp="1"/>
          </p:cNvSpPr>
          <p:nvPr>
            <p:ph type="pic" sz="quarter" idx="12"/>
          </p:nvPr>
        </p:nvSpPr>
        <p:spPr>
          <a:xfrm>
            <a:off x="4740630" y="2064522"/>
            <a:ext cx="3935636"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Tree>
    <p:extLst>
      <p:ext uri="{BB962C8B-B14F-4D97-AF65-F5344CB8AC3E}">
        <p14:creationId xmlns:p14="http://schemas.microsoft.com/office/powerpoint/2010/main" val="663549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16"/>
          <p:cNvSpPr>
            <a:spLocks noGrp="1"/>
          </p:cNvSpPr>
          <p:nvPr>
            <p:ph sz="quarter" idx="10"/>
          </p:nvPr>
        </p:nvSpPr>
        <p:spPr>
          <a:xfrm>
            <a:off x="457200" y="1729525"/>
            <a:ext cx="8229600" cy="4649241"/>
          </a:xfrm>
          <a:prstGeom prst="rect">
            <a:avLst/>
          </a:prstGeom>
        </p:spPr>
        <p:txBody>
          <a:bodyPr lIns="0" tIns="0" rIns="0" bIns="0"/>
          <a:lstStyle/>
          <a:p>
            <a:pPr lvl="0"/>
            <a:r>
              <a:rPr lang="en-AU" dirty="0"/>
              <a:t>Click to edit Master text styles</a:t>
            </a:r>
          </a:p>
        </p:txBody>
      </p:sp>
      <p:sp>
        <p:nvSpPr>
          <p:cNvPr id="9" name="Title 1"/>
          <p:cNvSpPr>
            <a:spLocks noGrp="1"/>
          </p:cNvSpPr>
          <p:nvPr>
            <p:ph type="title"/>
          </p:nvPr>
        </p:nvSpPr>
        <p:spPr>
          <a:xfrm>
            <a:off x="457200" y="274638"/>
            <a:ext cx="4540944" cy="1143000"/>
          </a:xfrm>
          <a:prstGeom prst="rect">
            <a:avLst/>
          </a:prstGeom>
        </p:spPr>
        <p:txBody>
          <a:bodyPr/>
          <a:lstStyle>
            <a:lvl1pPr algn="l">
              <a:defRPr sz="4000" b="1" i="0">
                <a:solidFill>
                  <a:srgbClr val="9A8100"/>
                </a:solidFill>
                <a:latin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39578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085772" y="1851410"/>
            <a:ext cx="3590493" cy="4549389"/>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9" name="Title Placeholder 1"/>
          <p:cNvSpPr>
            <a:spLocks noGrp="1"/>
          </p:cNvSpPr>
          <p:nvPr>
            <p:ph type="title"/>
          </p:nvPr>
        </p:nvSpPr>
        <p:spPr>
          <a:xfrm>
            <a:off x="457200" y="387447"/>
            <a:ext cx="4322618" cy="1347666"/>
          </a:xfrm>
          <a:prstGeom prst="rect">
            <a:avLst/>
          </a:prstGeom>
        </p:spPr>
        <p:txBody>
          <a:bodyPr vert="horz" lIns="0" tIns="0" rIns="0" bIns="0" rtlCol="0" anchor="t" anchorCtr="0">
            <a:noAutofit/>
          </a:bodyPr>
          <a:lstStyle>
            <a:lvl1pPr algn="l">
              <a:defRPr sz="4000" b="1" i="0" baseline="0">
                <a:solidFill>
                  <a:srgbClr val="9A8146"/>
                </a:solidFill>
                <a:latin typeface="Arial"/>
              </a:defRPr>
            </a:lvl1pPr>
          </a:lstStyle>
          <a:p>
            <a:r>
              <a:rPr lang="en-AU" dirty="0"/>
              <a:t>Click to edit Master title style</a:t>
            </a:r>
            <a:endParaRPr lang="en-US" dirty="0"/>
          </a:p>
        </p:txBody>
      </p:sp>
      <p:sp>
        <p:nvSpPr>
          <p:cNvPr id="15" name="Text Placeholder 14"/>
          <p:cNvSpPr>
            <a:spLocks noGrp="1"/>
          </p:cNvSpPr>
          <p:nvPr>
            <p:ph type="body" sz="quarter" idx="13"/>
          </p:nvPr>
        </p:nvSpPr>
        <p:spPr>
          <a:xfrm>
            <a:off x="457200" y="2402129"/>
            <a:ext cx="4322763" cy="3998669"/>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2"/>
          <p:cNvSpPr>
            <a:spLocks noGrp="1"/>
          </p:cNvSpPr>
          <p:nvPr>
            <p:ph type="body" sz="quarter" idx="14"/>
          </p:nvPr>
        </p:nvSpPr>
        <p:spPr>
          <a:xfrm>
            <a:off x="457055" y="1851410"/>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Tree>
    <p:extLst>
      <p:ext uri="{BB962C8B-B14F-4D97-AF65-F5344CB8AC3E}">
        <p14:creationId xmlns:p14="http://schemas.microsoft.com/office/powerpoint/2010/main" val="119557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On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34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45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5085772" y="1851411"/>
            <a:ext cx="3590493" cy="3509740"/>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12" name="Title Placeholder 1"/>
          <p:cNvSpPr>
            <a:spLocks noGrp="1"/>
          </p:cNvSpPr>
          <p:nvPr>
            <p:ph type="title"/>
          </p:nvPr>
        </p:nvSpPr>
        <p:spPr>
          <a:xfrm>
            <a:off x="457200" y="387447"/>
            <a:ext cx="4322618" cy="1347666"/>
          </a:xfrm>
          <a:prstGeom prst="rect">
            <a:avLst/>
          </a:prstGeom>
        </p:spPr>
        <p:txBody>
          <a:bodyPr vert="horz" lIns="0" tIns="0" rIns="0" bIns="0" rtlCol="0" anchor="t" anchorCtr="0">
            <a:noAutofit/>
          </a:bodyPr>
          <a:lstStyle>
            <a:lvl1pPr algn="l">
              <a:defRPr sz="4000" b="1" i="0" baseline="0">
                <a:solidFill>
                  <a:srgbClr val="9A8146"/>
                </a:solidFill>
                <a:latin typeface="Arial"/>
              </a:defRPr>
            </a:lvl1pPr>
          </a:lstStyle>
          <a:p>
            <a:r>
              <a:rPr lang="en-AU" dirty="0"/>
              <a:t>Click to edit Master title style</a:t>
            </a:r>
            <a:endParaRPr lang="en-US" dirty="0"/>
          </a:p>
        </p:txBody>
      </p:sp>
      <p:sp>
        <p:nvSpPr>
          <p:cNvPr id="13" name="Text Placeholder 14"/>
          <p:cNvSpPr>
            <a:spLocks noGrp="1"/>
          </p:cNvSpPr>
          <p:nvPr>
            <p:ph type="body" sz="quarter" idx="13"/>
          </p:nvPr>
        </p:nvSpPr>
        <p:spPr>
          <a:xfrm>
            <a:off x="457200" y="2402130"/>
            <a:ext cx="4322763" cy="3462360"/>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4" name="Text Placeholder 12"/>
          <p:cNvSpPr>
            <a:spLocks noGrp="1"/>
          </p:cNvSpPr>
          <p:nvPr>
            <p:ph type="body" sz="quarter" idx="14"/>
          </p:nvPr>
        </p:nvSpPr>
        <p:spPr>
          <a:xfrm>
            <a:off x="457055" y="1851410"/>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Tree>
    <p:extLst>
      <p:ext uri="{BB962C8B-B14F-4D97-AF65-F5344CB8AC3E}">
        <p14:creationId xmlns:p14="http://schemas.microsoft.com/office/powerpoint/2010/main" val="1289303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a:xfrm>
            <a:off x="5085772" y="3441331"/>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3" name="Picture Placeholder 7"/>
          <p:cNvSpPr>
            <a:spLocks noGrp="1"/>
          </p:cNvSpPr>
          <p:nvPr>
            <p:ph type="pic" sz="quarter" idx="12"/>
          </p:nvPr>
        </p:nvSpPr>
        <p:spPr>
          <a:xfrm>
            <a:off x="5085772" y="1234159"/>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4" name="Title Placeholder 1"/>
          <p:cNvSpPr>
            <a:spLocks noGrp="1"/>
          </p:cNvSpPr>
          <p:nvPr>
            <p:ph type="title"/>
          </p:nvPr>
        </p:nvSpPr>
        <p:spPr>
          <a:xfrm>
            <a:off x="457200" y="392846"/>
            <a:ext cx="4322618" cy="692729"/>
          </a:xfrm>
          <a:prstGeom prst="rect">
            <a:avLst/>
          </a:prstGeom>
        </p:spPr>
        <p:txBody>
          <a:bodyPr vert="horz" lIns="0" tIns="0" rIns="0" bIns="0" rtlCol="0" anchor="t" anchorCtr="0">
            <a:normAutofit/>
          </a:bodyPr>
          <a:lstStyle>
            <a:lvl1pPr algn="l">
              <a:defRPr sz="4000" b="1" i="0" baseline="0">
                <a:solidFill>
                  <a:srgbClr val="9A8146"/>
                </a:solidFill>
                <a:latin typeface="Arial"/>
              </a:defRPr>
            </a:lvl1pPr>
          </a:lstStyle>
          <a:p>
            <a:r>
              <a:rPr lang="en-AU" dirty="0"/>
              <a:t>Click to edit</a:t>
            </a:r>
            <a:endParaRPr lang="en-US" dirty="0"/>
          </a:p>
        </p:txBody>
      </p:sp>
      <p:sp>
        <p:nvSpPr>
          <p:cNvPr id="15" name="Text Placeholder 14"/>
          <p:cNvSpPr>
            <a:spLocks noGrp="1"/>
          </p:cNvSpPr>
          <p:nvPr>
            <p:ph type="body" sz="quarter" idx="15"/>
          </p:nvPr>
        </p:nvSpPr>
        <p:spPr>
          <a:xfrm>
            <a:off x="457200" y="2407529"/>
            <a:ext cx="4322763" cy="3174711"/>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2"/>
          <p:cNvSpPr>
            <a:spLocks noGrp="1"/>
          </p:cNvSpPr>
          <p:nvPr>
            <p:ph type="body" sz="quarter" idx="16"/>
          </p:nvPr>
        </p:nvSpPr>
        <p:spPr>
          <a:xfrm>
            <a:off x="457055" y="1856809"/>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
        <p:nvSpPr>
          <p:cNvPr id="17" name="Text Placeholder 12"/>
          <p:cNvSpPr>
            <a:spLocks noGrp="1"/>
          </p:cNvSpPr>
          <p:nvPr>
            <p:ph type="body" sz="quarter" idx="17" hasCustomPrompt="1"/>
          </p:nvPr>
        </p:nvSpPr>
        <p:spPr>
          <a:xfrm>
            <a:off x="457200" y="1234159"/>
            <a:ext cx="4322763" cy="476377"/>
          </a:xfrm>
          <a:prstGeom prst="rect">
            <a:avLst/>
          </a:prstGeom>
        </p:spPr>
        <p:txBody>
          <a:bodyPr vert="horz" lIns="0" tIns="0" rIns="0" bIns="0"/>
          <a:lstStyle>
            <a:lvl1pPr marL="0" indent="0">
              <a:spcBef>
                <a:spcPts val="0"/>
              </a:spcBef>
              <a:spcAft>
                <a:spcPts val="600"/>
              </a:spcAft>
              <a:buNone/>
              <a:defRPr sz="30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a:t>
            </a:r>
          </a:p>
        </p:txBody>
      </p:sp>
    </p:spTree>
    <p:extLst>
      <p:ext uri="{BB962C8B-B14F-4D97-AF65-F5344CB8AC3E}">
        <p14:creationId xmlns:p14="http://schemas.microsoft.com/office/powerpoint/2010/main" val="1207657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387447"/>
            <a:ext cx="3935845" cy="4783429"/>
          </a:xfrm>
          <a:prstGeom prst="rect">
            <a:avLst/>
          </a:prstGeom>
        </p:spPr>
        <p:txBody>
          <a:bodyPr vert="horz" lIns="0" tIns="0" rIns="0" bIns="0" rtlCol="0" anchor="t" anchorCtr="0">
            <a:noAutofit/>
          </a:bodyPr>
          <a:lstStyle>
            <a:lvl1pPr>
              <a:defRPr sz="4000" b="1" i="0" baseline="0">
                <a:solidFill>
                  <a:srgbClr val="9A8146"/>
                </a:solidFill>
              </a:defRPr>
            </a:lvl1pPr>
          </a:lstStyle>
          <a:p>
            <a:r>
              <a:rPr lang="en-AU" dirty="0"/>
              <a:t>Click to edit Master title style</a:t>
            </a:r>
            <a:endParaRPr lang="en-US" dirty="0"/>
          </a:p>
        </p:txBody>
      </p:sp>
      <p:sp>
        <p:nvSpPr>
          <p:cNvPr id="13" name="Content Placeholder 16"/>
          <p:cNvSpPr>
            <a:spLocks noGrp="1"/>
          </p:cNvSpPr>
          <p:nvPr>
            <p:ph sz="quarter" idx="11"/>
          </p:nvPr>
        </p:nvSpPr>
        <p:spPr>
          <a:xfrm>
            <a:off x="4723101" y="387447"/>
            <a:ext cx="3953164" cy="4783429"/>
          </a:xfrm>
          <a:prstGeom prst="rect">
            <a:avLst/>
          </a:prstGeom>
        </p:spPr>
        <p:txBody>
          <a:bodyPr lIns="0" tIns="0" rIns="0" bIns="0"/>
          <a:lstStyle>
            <a:lvl1pPr>
              <a:defRPr sz="3000"/>
            </a:lvl1pPr>
          </a:lstStyle>
          <a:p>
            <a:pPr lvl="0"/>
            <a:r>
              <a:rPr lang="en-AU" dirty="0"/>
              <a:t>Click to edit Master text styles</a:t>
            </a:r>
          </a:p>
        </p:txBody>
      </p:sp>
    </p:spTree>
    <p:extLst>
      <p:ext uri="{BB962C8B-B14F-4D97-AF65-F5344CB8AC3E}">
        <p14:creationId xmlns:p14="http://schemas.microsoft.com/office/powerpoint/2010/main" val="122760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16"/>
          <p:cNvSpPr>
            <a:spLocks noGrp="1"/>
          </p:cNvSpPr>
          <p:nvPr>
            <p:ph sz="quarter" idx="10"/>
          </p:nvPr>
        </p:nvSpPr>
        <p:spPr>
          <a:xfrm>
            <a:off x="457200" y="1729525"/>
            <a:ext cx="8229600" cy="3672595"/>
          </a:xfrm>
          <a:prstGeom prst="rect">
            <a:avLst/>
          </a:prstGeom>
        </p:spPr>
        <p:txBody>
          <a:bodyPr lIns="0" tIns="0" rIns="0" bIns="0"/>
          <a:lstStyle/>
          <a:p>
            <a:pPr lvl="0"/>
            <a:r>
              <a:rPr lang="en-AU" dirty="0"/>
              <a:t>Click to edit Master text styles</a:t>
            </a:r>
          </a:p>
        </p:txBody>
      </p:sp>
      <p:sp>
        <p:nvSpPr>
          <p:cNvPr id="16" name="Title Placeholder 1"/>
          <p:cNvSpPr>
            <a:spLocks noGrp="1"/>
          </p:cNvSpPr>
          <p:nvPr>
            <p:ph type="title"/>
          </p:nvPr>
        </p:nvSpPr>
        <p:spPr>
          <a:xfrm>
            <a:off x="457200" y="393573"/>
            <a:ext cx="8229600" cy="1143000"/>
          </a:xfrm>
          <a:prstGeom prst="rect">
            <a:avLst/>
          </a:prstGeom>
        </p:spPr>
        <p:txBody>
          <a:bodyPr vert="horz" lIns="0" tIns="0" rIns="0" bIns="0" rtlCol="0" anchor="ctr">
            <a:noAutofit/>
          </a:bodyPr>
          <a:lstStyle>
            <a:lvl1pPr>
              <a:defRPr sz="4000" b="1" i="0" baseline="0">
                <a:solidFill>
                  <a:srgbClr val="9A8146"/>
                </a:solidFill>
              </a:defRPr>
            </a:lvl1pPr>
          </a:lstStyle>
          <a:p>
            <a:r>
              <a:rPr lang="en-AU" dirty="0"/>
              <a:t>Click to edit Master title style</a:t>
            </a:r>
            <a:endParaRPr lang="en-US" dirty="0"/>
          </a:p>
        </p:txBody>
      </p:sp>
    </p:spTree>
    <p:extLst>
      <p:ext uri="{BB962C8B-B14F-4D97-AF65-F5344CB8AC3E}">
        <p14:creationId xmlns:p14="http://schemas.microsoft.com/office/powerpoint/2010/main" val="61818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n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085772" y="1851411"/>
            <a:ext cx="3590493" cy="3509740"/>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9" name="Title Placeholder 1"/>
          <p:cNvSpPr>
            <a:spLocks noGrp="1"/>
          </p:cNvSpPr>
          <p:nvPr>
            <p:ph type="title"/>
          </p:nvPr>
        </p:nvSpPr>
        <p:spPr>
          <a:xfrm>
            <a:off x="457200" y="387447"/>
            <a:ext cx="4322618" cy="1347666"/>
          </a:xfrm>
          <a:prstGeom prst="rect">
            <a:avLst/>
          </a:prstGeom>
        </p:spPr>
        <p:txBody>
          <a:bodyPr vert="horz" lIns="0" tIns="0" rIns="0" bIns="0" rtlCol="0" anchor="t" anchorCtr="0">
            <a:noAutofit/>
          </a:bodyPr>
          <a:lstStyle>
            <a:lvl1pPr algn="l">
              <a:defRPr sz="4000" b="1" i="0" baseline="0">
                <a:solidFill>
                  <a:srgbClr val="9A8146"/>
                </a:solidFill>
                <a:latin typeface="Arial"/>
              </a:defRPr>
            </a:lvl1pPr>
          </a:lstStyle>
          <a:p>
            <a:r>
              <a:rPr lang="en-AU" dirty="0"/>
              <a:t>Click to edit Master title style</a:t>
            </a:r>
            <a:endParaRPr lang="en-US" dirty="0"/>
          </a:p>
        </p:txBody>
      </p:sp>
      <p:sp>
        <p:nvSpPr>
          <p:cNvPr id="15" name="Text Placeholder 14"/>
          <p:cNvSpPr>
            <a:spLocks noGrp="1"/>
          </p:cNvSpPr>
          <p:nvPr>
            <p:ph type="body" sz="quarter" idx="13"/>
          </p:nvPr>
        </p:nvSpPr>
        <p:spPr>
          <a:xfrm>
            <a:off x="457200" y="2402130"/>
            <a:ext cx="4322763" cy="3462360"/>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2"/>
          <p:cNvSpPr>
            <a:spLocks noGrp="1"/>
          </p:cNvSpPr>
          <p:nvPr>
            <p:ph type="body" sz="quarter" idx="14"/>
          </p:nvPr>
        </p:nvSpPr>
        <p:spPr>
          <a:xfrm>
            <a:off x="457055" y="1851410"/>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Tree>
    <p:extLst>
      <p:ext uri="{BB962C8B-B14F-4D97-AF65-F5344CB8AC3E}">
        <p14:creationId xmlns:p14="http://schemas.microsoft.com/office/powerpoint/2010/main" val="182183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sp>
        <p:nvSpPr>
          <p:cNvPr id="11" name="Picture Placeholder 7"/>
          <p:cNvSpPr>
            <a:spLocks noGrp="1"/>
          </p:cNvSpPr>
          <p:nvPr>
            <p:ph type="pic" sz="quarter" idx="13"/>
          </p:nvPr>
        </p:nvSpPr>
        <p:spPr>
          <a:xfrm>
            <a:off x="5085772" y="3441331"/>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0" name="Picture Placeholder 7"/>
          <p:cNvSpPr>
            <a:spLocks noGrp="1"/>
          </p:cNvSpPr>
          <p:nvPr>
            <p:ph type="pic" sz="quarter" idx="12"/>
          </p:nvPr>
        </p:nvSpPr>
        <p:spPr>
          <a:xfrm>
            <a:off x="5085772" y="1234159"/>
            <a:ext cx="3590493"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12" name="Title Placeholder 1"/>
          <p:cNvSpPr>
            <a:spLocks noGrp="1"/>
          </p:cNvSpPr>
          <p:nvPr>
            <p:ph type="title"/>
          </p:nvPr>
        </p:nvSpPr>
        <p:spPr>
          <a:xfrm>
            <a:off x="457200" y="392846"/>
            <a:ext cx="4322618" cy="692729"/>
          </a:xfrm>
          <a:prstGeom prst="rect">
            <a:avLst/>
          </a:prstGeom>
        </p:spPr>
        <p:txBody>
          <a:bodyPr vert="horz" lIns="0" tIns="0" rIns="0" bIns="0" rtlCol="0" anchor="t" anchorCtr="0">
            <a:normAutofit/>
          </a:bodyPr>
          <a:lstStyle>
            <a:lvl1pPr algn="l">
              <a:defRPr sz="4000" b="1" i="0" baseline="0">
                <a:solidFill>
                  <a:srgbClr val="9A8146"/>
                </a:solidFill>
                <a:latin typeface="Arial"/>
              </a:defRPr>
            </a:lvl1pPr>
          </a:lstStyle>
          <a:p>
            <a:r>
              <a:rPr lang="en-AU" dirty="0"/>
              <a:t>Click to edit</a:t>
            </a:r>
            <a:endParaRPr lang="en-US" dirty="0"/>
          </a:p>
        </p:txBody>
      </p:sp>
      <p:sp>
        <p:nvSpPr>
          <p:cNvPr id="14" name="Text Placeholder 14"/>
          <p:cNvSpPr>
            <a:spLocks noGrp="1"/>
          </p:cNvSpPr>
          <p:nvPr>
            <p:ph type="body" sz="quarter" idx="15"/>
          </p:nvPr>
        </p:nvSpPr>
        <p:spPr>
          <a:xfrm>
            <a:off x="457200" y="2407529"/>
            <a:ext cx="4322763" cy="3174711"/>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5" name="Text Placeholder 12"/>
          <p:cNvSpPr>
            <a:spLocks noGrp="1"/>
          </p:cNvSpPr>
          <p:nvPr>
            <p:ph type="body" sz="quarter" idx="16"/>
          </p:nvPr>
        </p:nvSpPr>
        <p:spPr>
          <a:xfrm>
            <a:off x="457055" y="1856809"/>
            <a:ext cx="4322763" cy="355601"/>
          </a:xfrm>
          <a:prstGeom prst="rect">
            <a:avLst/>
          </a:prstGeom>
        </p:spPr>
        <p:txBody>
          <a:bodyPr vert="horz" lIns="0" tIns="0" rIns="0" bIns="0"/>
          <a:lstStyle>
            <a:lvl1pPr marL="0" indent="0">
              <a:spcBef>
                <a:spcPts val="0"/>
              </a:spcBef>
              <a:spcAft>
                <a:spcPts val="600"/>
              </a:spcAft>
              <a:buNone/>
              <a:defRPr sz="22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 Master text styles</a:t>
            </a:r>
          </a:p>
        </p:txBody>
      </p:sp>
      <p:sp>
        <p:nvSpPr>
          <p:cNvPr id="8" name="Text Placeholder 12"/>
          <p:cNvSpPr>
            <a:spLocks noGrp="1"/>
          </p:cNvSpPr>
          <p:nvPr>
            <p:ph type="body" sz="quarter" idx="17" hasCustomPrompt="1"/>
          </p:nvPr>
        </p:nvSpPr>
        <p:spPr>
          <a:xfrm>
            <a:off x="457200" y="1234159"/>
            <a:ext cx="4322763" cy="476377"/>
          </a:xfrm>
          <a:prstGeom prst="rect">
            <a:avLst/>
          </a:prstGeom>
        </p:spPr>
        <p:txBody>
          <a:bodyPr vert="horz" lIns="0" tIns="0" rIns="0" bIns="0"/>
          <a:lstStyle>
            <a:lvl1pPr marL="0" indent="0">
              <a:spcBef>
                <a:spcPts val="0"/>
              </a:spcBef>
              <a:spcAft>
                <a:spcPts val="600"/>
              </a:spcAft>
              <a:buNone/>
              <a:defRPr sz="3000" baseline="0">
                <a:solidFill>
                  <a:schemeClr val="tx1">
                    <a:lumMod val="65000"/>
                    <a:lumOff val="35000"/>
                  </a:schemeClr>
                </a:solidFill>
                <a:latin typeface="Arial"/>
              </a:defRPr>
            </a:lvl1pPr>
            <a:lvl2pPr marL="742950" indent="-285750">
              <a:spcBef>
                <a:spcPts val="0"/>
              </a:spcBef>
              <a:spcAft>
                <a:spcPts val="600"/>
              </a:spcAft>
              <a:buFont typeface="Arial"/>
              <a:buChar char="•"/>
              <a:defRPr sz="2000" baseline="0">
                <a:solidFill>
                  <a:schemeClr val="tx1">
                    <a:lumMod val="65000"/>
                    <a:lumOff val="35000"/>
                  </a:schemeClr>
                </a:solidFill>
                <a:latin typeface="Arial"/>
              </a:defRPr>
            </a:lvl2pPr>
            <a:lvl3pPr>
              <a:spcBef>
                <a:spcPts val="0"/>
              </a:spcBef>
              <a:spcAft>
                <a:spcPts val="600"/>
              </a:spcAft>
              <a:defRPr sz="1800" baseline="0">
                <a:solidFill>
                  <a:schemeClr val="tx1">
                    <a:lumMod val="65000"/>
                    <a:lumOff val="35000"/>
                  </a:schemeClr>
                </a:solidFill>
                <a:latin typeface="Arial"/>
              </a:defRPr>
            </a:lvl3pPr>
            <a:lvl4pPr>
              <a:spcBef>
                <a:spcPts val="0"/>
              </a:spcBef>
              <a:spcAft>
                <a:spcPts val="600"/>
              </a:spcAft>
              <a:defRPr baseline="0">
                <a:solidFill>
                  <a:schemeClr val="tx1">
                    <a:lumMod val="65000"/>
                    <a:lumOff val="35000"/>
                  </a:schemeClr>
                </a:solidFill>
                <a:latin typeface="Arial"/>
              </a:defRPr>
            </a:lvl4pPr>
            <a:lvl5pPr>
              <a:spcBef>
                <a:spcPts val="0"/>
              </a:spcBef>
              <a:spcAft>
                <a:spcPts val="600"/>
              </a:spcAft>
              <a:defRPr baseline="0">
                <a:solidFill>
                  <a:schemeClr val="tx1">
                    <a:lumMod val="65000"/>
                    <a:lumOff val="35000"/>
                  </a:schemeClr>
                </a:solidFill>
                <a:latin typeface="Arial"/>
              </a:defRPr>
            </a:lvl5pPr>
          </a:lstStyle>
          <a:p>
            <a:pPr lvl="0"/>
            <a:r>
              <a:rPr lang="en-AU" dirty="0"/>
              <a:t>Click to edit</a:t>
            </a:r>
          </a:p>
        </p:txBody>
      </p:sp>
    </p:spTree>
    <p:extLst>
      <p:ext uri="{BB962C8B-B14F-4D97-AF65-F5344CB8AC3E}">
        <p14:creationId xmlns:p14="http://schemas.microsoft.com/office/powerpoint/2010/main" val="7453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32D19-F883-514D-B4C9-5EE6292354C4}"/>
              </a:ext>
            </a:extLst>
          </p:cNvPr>
          <p:cNvPicPr>
            <a:picLocks noChangeAspect="1"/>
          </p:cNvPicPr>
          <p:nvPr userDrawn="1"/>
        </p:nvPicPr>
        <p:blipFill>
          <a:blip r:embed="rId2"/>
          <a:stretch>
            <a:fillRect/>
          </a:stretch>
        </p:blipFill>
        <p:spPr>
          <a:xfrm>
            <a:off x="8451" y="0"/>
            <a:ext cx="9127098" cy="6858000"/>
          </a:xfrm>
          <a:prstGeom prst="rect">
            <a:avLst/>
          </a:prstGeom>
        </p:spPr>
      </p:pic>
      <p:sp>
        <p:nvSpPr>
          <p:cNvPr id="5" name="Title Placeholder 1">
            <a:extLst>
              <a:ext uri="{FF2B5EF4-FFF2-40B4-BE49-F238E27FC236}">
                <a16:creationId xmlns:a16="http://schemas.microsoft.com/office/drawing/2014/main" id="{C6B0B75B-AA2F-8C43-BE1E-5C42DD799E5A}"/>
              </a:ext>
            </a:extLst>
          </p:cNvPr>
          <p:cNvSpPr>
            <a:spLocks noGrp="1"/>
          </p:cNvSpPr>
          <p:nvPr>
            <p:ph type="title" hasCustomPrompt="1"/>
          </p:nvPr>
        </p:nvSpPr>
        <p:spPr>
          <a:xfrm>
            <a:off x="904940" y="4674761"/>
            <a:ext cx="7425559" cy="692729"/>
          </a:xfrm>
          <a:prstGeom prst="rect">
            <a:avLst/>
          </a:prstGeom>
        </p:spPr>
        <p:txBody>
          <a:bodyPr vert="horz" lIns="0" tIns="0" rIns="0" bIns="0" rtlCol="0" anchor="t" anchorCtr="0">
            <a:noAutofit/>
          </a:bodyPr>
          <a:lstStyle>
            <a:lvl1pPr algn="ctr">
              <a:defRPr sz="1400" b="1" i="0" spc="400" baseline="0">
                <a:solidFill>
                  <a:schemeClr val="bg1"/>
                </a:solidFill>
                <a:latin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194646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11A124D-6708-7347-9295-81160B7C6157}"/>
              </a:ext>
            </a:extLst>
          </p:cNvPr>
          <p:cNvSpPr>
            <a:spLocks noGrp="1"/>
          </p:cNvSpPr>
          <p:nvPr>
            <p:ph type="title" hasCustomPrompt="1"/>
          </p:nvPr>
        </p:nvSpPr>
        <p:spPr>
          <a:xfrm>
            <a:off x="904940" y="5847579"/>
            <a:ext cx="7425559" cy="692729"/>
          </a:xfrm>
          <a:prstGeom prst="rect">
            <a:avLst/>
          </a:prstGeom>
        </p:spPr>
        <p:txBody>
          <a:bodyPr vert="horz" lIns="0" tIns="0" rIns="0" bIns="0" rtlCol="0" anchor="t" anchorCtr="0">
            <a:noAutofit/>
          </a:bodyPr>
          <a:lstStyle>
            <a:lvl1pPr algn="ctr">
              <a:defRPr sz="1400" b="1" i="0" spc="400" baseline="0">
                <a:solidFill>
                  <a:schemeClr val="bg1"/>
                </a:solidFill>
                <a:latin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185509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30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337" y="292639"/>
            <a:ext cx="4616681" cy="1556841"/>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
        <p:nvSpPr>
          <p:cNvPr id="3" name="Subtitle 2"/>
          <p:cNvSpPr>
            <a:spLocks noGrp="1"/>
          </p:cNvSpPr>
          <p:nvPr>
            <p:ph type="subTitle" idx="1"/>
          </p:nvPr>
        </p:nvSpPr>
        <p:spPr>
          <a:xfrm>
            <a:off x="558085" y="2101151"/>
            <a:ext cx="4603933" cy="485780"/>
          </a:xfrm>
          <a:prstGeom prst="rect">
            <a:avLst/>
          </a:prstGeom>
        </p:spPr>
        <p:txBody>
          <a:bodyPr/>
          <a:lstStyle>
            <a:lvl1pPr marL="0" indent="0" algn="l">
              <a:buNone/>
              <a:defRPr sz="220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12" name="Picture Placeholder 7"/>
          <p:cNvSpPr>
            <a:spLocks noGrp="1"/>
          </p:cNvSpPr>
          <p:nvPr>
            <p:ph type="pic" sz="quarter" idx="10"/>
          </p:nvPr>
        </p:nvSpPr>
        <p:spPr>
          <a:xfrm>
            <a:off x="5278909" y="2101151"/>
            <a:ext cx="3590493" cy="4096948"/>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dirty="0"/>
          </a:p>
        </p:txBody>
      </p:sp>
      <p:sp>
        <p:nvSpPr>
          <p:cNvPr id="13" name="Text Placeholder 14"/>
          <p:cNvSpPr>
            <a:spLocks noGrp="1"/>
          </p:cNvSpPr>
          <p:nvPr>
            <p:ph type="body" sz="quarter" idx="13"/>
          </p:nvPr>
        </p:nvSpPr>
        <p:spPr>
          <a:xfrm>
            <a:off x="558085" y="2735739"/>
            <a:ext cx="4603933" cy="3462360"/>
          </a:xfrm>
          <a:prstGeom prst="rect">
            <a:avLst/>
          </a:prstGeom>
        </p:spPr>
        <p:txBody>
          <a:bodyPr vert="horz" lIns="0" tIns="0" rIns="0" bIns="0" numCol="1" spcCol="0"/>
          <a:lstStyle>
            <a:lvl1pPr marL="285750" indent="-285750">
              <a:spcBef>
                <a:spcPts val="0"/>
              </a:spcBef>
              <a:spcAft>
                <a:spcPts val="600"/>
              </a:spcAft>
              <a:buFont typeface="Arial"/>
              <a:buChar char="•"/>
              <a:defRPr sz="1800" baseline="0">
                <a:solidFill>
                  <a:schemeClr val="tx1">
                    <a:lumMod val="65000"/>
                    <a:lumOff val="35000"/>
                  </a:schemeClr>
                </a:solidFill>
                <a:latin typeface="Arial"/>
              </a:defRPr>
            </a:lvl1pPr>
            <a:lvl2pPr marL="742950" indent="-285750">
              <a:spcBef>
                <a:spcPts val="0"/>
              </a:spcBef>
              <a:spcAft>
                <a:spcPts val="600"/>
              </a:spcAft>
              <a:buFont typeface="Arial"/>
              <a:buChar char="•"/>
              <a:defRPr sz="1800" baseline="0">
                <a:solidFill>
                  <a:schemeClr val="tx1">
                    <a:lumMod val="65000"/>
                    <a:lumOff val="35000"/>
                  </a:schemeClr>
                </a:solidFill>
                <a:latin typeface="Arial"/>
              </a:defRPr>
            </a:lvl2pPr>
            <a:lvl3pPr marL="1200150" indent="-285750">
              <a:spcBef>
                <a:spcPts val="0"/>
              </a:spcBef>
              <a:spcAft>
                <a:spcPts val="600"/>
              </a:spcAft>
              <a:buFont typeface="Arial"/>
              <a:buChar char="•"/>
              <a:defRPr sz="1800" baseline="0">
                <a:solidFill>
                  <a:schemeClr val="tx1">
                    <a:lumMod val="65000"/>
                    <a:lumOff val="35000"/>
                  </a:schemeClr>
                </a:solidFill>
                <a:latin typeface="Arial"/>
              </a:defRPr>
            </a:lvl3pPr>
            <a:lvl4pPr marL="1657350" indent="-285750">
              <a:spcBef>
                <a:spcPts val="0"/>
              </a:spcBef>
              <a:spcAft>
                <a:spcPts val="600"/>
              </a:spcAft>
              <a:buFont typeface="Arial"/>
              <a:buChar char="•"/>
              <a:defRPr sz="1800" baseline="0">
                <a:solidFill>
                  <a:schemeClr val="tx1">
                    <a:lumMod val="65000"/>
                    <a:lumOff val="35000"/>
                  </a:schemeClr>
                </a:solidFill>
                <a:latin typeface="Arial"/>
              </a:defRPr>
            </a:lvl4pPr>
            <a:lvl5pPr marL="2114550" indent="-285750">
              <a:spcBef>
                <a:spcPts val="0"/>
              </a:spcBef>
              <a:spcAft>
                <a:spcPts val="600"/>
              </a:spcAft>
              <a:buFont typeface="Arial"/>
              <a:buChar char="•"/>
              <a:defRPr sz="1800" baseline="0">
                <a:solidFill>
                  <a:schemeClr val="tx1">
                    <a:lumMod val="65000"/>
                    <a:lumOff val="35000"/>
                  </a:schemeClr>
                </a:solidFill>
                <a:latin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89262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894"/>
            <a:ext cx="4938923" cy="1143000"/>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
        <p:nvSpPr>
          <p:cNvPr id="3" name="Content Placeholder 2"/>
          <p:cNvSpPr>
            <a:spLocks noGrp="1"/>
          </p:cNvSpPr>
          <p:nvPr>
            <p:ph idx="1"/>
          </p:nvPr>
        </p:nvSpPr>
        <p:spPr>
          <a:xfrm>
            <a:off x="457201" y="1820216"/>
            <a:ext cx="8292478" cy="4354472"/>
          </a:xfrm>
          <a:prstGeom prst="rect">
            <a:avLst/>
          </a:prstGeom>
        </p:spPr>
        <p:txBody>
          <a:bodyPr/>
          <a:lstStyle>
            <a:lvl1pPr>
              <a:defRPr sz="2200">
                <a:solidFill>
                  <a:schemeClr val="tx1">
                    <a:lumMod val="65000"/>
                    <a:lumOff val="35000"/>
                  </a:schemeClr>
                </a:solidFill>
                <a:latin typeface="Arial"/>
                <a:cs typeface="Arial"/>
              </a:defRPr>
            </a:lvl1pPr>
            <a:lvl2pPr>
              <a:defRPr sz="1800">
                <a:solidFill>
                  <a:schemeClr val="tx1">
                    <a:lumMod val="65000"/>
                    <a:lumOff val="35000"/>
                  </a:schemeClr>
                </a:solidFill>
                <a:latin typeface="Arial"/>
                <a:cs typeface="Arial"/>
              </a:defRPr>
            </a:lvl2pPr>
            <a:lvl3pPr>
              <a:defRPr sz="1800">
                <a:solidFill>
                  <a:schemeClr val="tx1">
                    <a:lumMod val="65000"/>
                    <a:lumOff val="35000"/>
                  </a:schemeClr>
                </a:solidFill>
                <a:latin typeface="Arial"/>
                <a:cs typeface="Arial"/>
              </a:defRPr>
            </a:lvl3pPr>
            <a:lvl4pPr>
              <a:defRPr sz="1800">
                <a:solidFill>
                  <a:schemeClr val="tx1">
                    <a:lumMod val="65000"/>
                    <a:lumOff val="35000"/>
                  </a:schemeClr>
                </a:solidFill>
                <a:latin typeface="Arial"/>
                <a:cs typeface="Arial"/>
              </a:defRPr>
            </a:lvl4pPr>
            <a:lvl5pPr>
              <a:defRPr sz="1800">
                <a:solidFill>
                  <a:schemeClr val="tx1">
                    <a:lumMod val="65000"/>
                    <a:lumOff val="35000"/>
                  </a:schemeClr>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01234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88250"/>
            <a:ext cx="4038600" cy="4237913"/>
          </a:xfrm>
          <a:prstGeom prst="rect">
            <a:avLst/>
          </a:prstGeom>
        </p:spPr>
        <p:txBody>
          <a:bodyPr/>
          <a:lstStyle>
            <a:lvl1pPr>
              <a:defRPr sz="2200" b="0" i="0">
                <a:latin typeface="Arial"/>
              </a:defRPr>
            </a:lvl1pPr>
            <a:lvl2pPr>
              <a:defRPr sz="2200" b="0" i="0">
                <a:latin typeface="Arial"/>
              </a:defRPr>
            </a:lvl2pPr>
            <a:lvl3pPr>
              <a:defRPr sz="2200" b="0" i="0">
                <a:latin typeface="Arial"/>
              </a:defRPr>
            </a:lvl3pPr>
            <a:lvl4pPr>
              <a:defRPr sz="2200" b="0" i="0">
                <a:latin typeface="Arial"/>
              </a:defRPr>
            </a:lvl4pPr>
            <a:lvl5pPr>
              <a:defRPr sz="2200" b="0" i="0">
                <a:latin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Picture Placeholder 7"/>
          <p:cNvSpPr>
            <a:spLocks noGrp="1"/>
          </p:cNvSpPr>
          <p:nvPr>
            <p:ph type="pic" sz="quarter" idx="13"/>
          </p:nvPr>
        </p:nvSpPr>
        <p:spPr>
          <a:xfrm>
            <a:off x="4740630" y="4095422"/>
            <a:ext cx="3935636"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9" name="Picture Placeholder 7"/>
          <p:cNvSpPr>
            <a:spLocks noGrp="1"/>
          </p:cNvSpPr>
          <p:nvPr>
            <p:ph type="pic" sz="quarter" idx="12"/>
          </p:nvPr>
        </p:nvSpPr>
        <p:spPr>
          <a:xfrm>
            <a:off x="4740630" y="1888250"/>
            <a:ext cx="3935636" cy="2029963"/>
          </a:xfrm>
          <a:prstGeom prst="rect">
            <a:avLst/>
          </a:prstGeom>
        </p:spPr>
        <p:txBody>
          <a:bodyPr vert="horz" lIns="252000" tIns="0" rIns="252000" bIns="0" anchor="ctr" anchorCtr="0"/>
          <a:lstStyle>
            <a:lvl1pPr marL="0" indent="0" algn="ctr">
              <a:spcBef>
                <a:spcPts val="0"/>
              </a:spcBef>
              <a:buFontTx/>
              <a:buNone/>
              <a:defRPr sz="1800" baseline="0">
                <a:solidFill>
                  <a:schemeClr val="tx1">
                    <a:lumMod val="65000"/>
                    <a:lumOff val="35000"/>
                  </a:schemeClr>
                </a:solidFill>
                <a:latin typeface="Arial"/>
              </a:defRPr>
            </a:lvl1pPr>
          </a:lstStyle>
          <a:p>
            <a:endParaRPr lang="en-US"/>
          </a:p>
        </p:txBody>
      </p:sp>
      <p:sp>
        <p:nvSpPr>
          <p:cNvPr id="6" name="Title 1"/>
          <p:cNvSpPr>
            <a:spLocks noGrp="1"/>
          </p:cNvSpPr>
          <p:nvPr>
            <p:ph type="title"/>
          </p:nvPr>
        </p:nvSpPr>
        <p:spPr>
          <a:xfrm>
            <a:off x="457200" y="303894"/>
            <a:ext cx="4938923" cy="1143000"/>
          </a:xfrm>
          <a:prstGeom prst="rect">
            <a:avLst/>
          </a:prstGeom>
        </p:spPr>
        <p:txBody>
          <a:bodyPr/>
          <a:lstStyle>
            <a:lvl1pPr algn="l">
              <a:defRPr sz="4000" b="1" i="0">
                <a:solidFill>
                  <a:srgbClr val="9A8100"/>
                </a:solidFill>
                <a:latin typeface="Arial"/>
                <a:cs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1410745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45AFC8-F796-1546-B9F1-A51F561D1420}"/>
              </a:ext>
            </a:extLst>
          </p:cNvPr>
          <p:cNvPicPr>
            <a:picLocks noChangeAspect="1"/>
          </p:cNvPicPr>
          <p:nvPr userDrawn="1"/>
        </p:nvPicPr>
        <p:blipFill>
          <a:blip r:embed="rId5"/>
          <a:stretch>
            <a:fillRect/>
          </a:stretch>
        </p:blipFill>
        <p:spPr>
          <a:xfrm>
            <a:off x="8451" y="0"/>
            <a:ext cx="9127098" cy="6858000"/>
          </a:xfrm>
          <a:prstGeom prst="rect">
            <a:avLst/>
          </a:prstGeom>
        </p:spPr>
      </p:pic>
    </p:spTree>
    <p:extLst>
      <p:ext uri="{BB962C8B-B14F-4D97-AF65-F5344CB8AC3E}">
        <p14:creationId xmlns:p14="http://schemas.microsoft.com/office/powerpoint/2010/main" val="3439450971"/>
      </p:ext>
    </p:extLst>
  </p:cSld>
  <p:clrMap bg1="lt1" tx1="dk1" bg2="lt2" tx2="dk2" accent1="accent1" accent2="accent2" accent3="accent3" accent4="accent4" accent5="accent5" accent6="accent6" hlink="hlink" folHlink="folHlink"/>
  <p:sldLayoutIdLst>
    <p:sldLayoutId id="2147483707" r:id="rId1"/>
    <p:sldLayoutId id="2147483833" r:id="rId2"/>
    <p:sldLayoutId id="2147483741" r:id="rId3"/>
  </p:sldLayoutIdLst>
  <p:txStyles>
    <p:titleStyle>
      <a:lvl1pPr algn="l" defTabSz="457200" rtl="0" eaLnBrk="1" latinLnBrk="0" hangingPunct="1">
        <a:spcBef>
          <a:spcPct val="0"/>
        </a:spcBef>
        <a:buNone/>
        <a:defRPr sz="4400" kern="1200" baseline="0">
          <a:solidFill>
            <a:srgbClr val="0053A6"/>
          </a:solidFill>
          <a:latin typeface="Arial"/>
          <a:ea typeface="+mj-ea"/>
          <a:cs typeface="+mj-cs"/>
        </a:defRPr>
      </a:lvl1pPr>
    </p:titleStyle>
    <p:bodyStyle>
      <a:lvl1pPr marL="0" indent="0" algn="l" defTabSz="457200" rtl="0" eaLnBrk="1" latinLnBrk="0" hangingPunct="1">
        <a:spcBef>
          <a:spcPts val="0"/>
        </a:spcBef>
        <a:spcAft>
          <a:spcPts val="600"/>
        </a:spcAft>
        <a:buFont typeface="Arial"/>
        <a:buNone/>
        <a:defRPr sz="3000" kern="1200" baseline="0">
          <a:solidFill>
            <a:schemeClr val="tx1">
              <a:lumMod val="65000"/>
              <a:lumOff val="35000"/>
            </a:schemeClr>
          </a:solidFill>
          <a:latin typeface="Arial"/>
          <a:ea typeface="+mn-ea"/>
          <a:cs typeface="+mn-cs"/>
        </a:defRPr>
      </a:lvl1pPr>
      <a:lvl2pPr marL="742950" indent="-285750" algn="l" defTabSz="457200" rtl="0" eaLnBrk="1" latinLnBrk="0" hangingPunct="1">
        <a:spcBef>
          <a:spcPts val="0"/>
        </a:spcBef>
        <a:spcAft>
          <a:spcPts val="600"/>
        </a:spcAft>
        <a:buFont typeface="Arial"/>
        <a:buChar char="•"/>
        <a:defRPr sz="1800" kern="1200" baseline="0">
          <a:solidFill>
            <a:schemeClr val="tx1">
              <a:lumMod val="75000"/>
              <a:lumOff val="2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7" y="-1"/>
            <a:ext cx="9221118" cy="6934281"/>
          </a:xfrm>
          <a:prstGeom prst="rect">
            <a:avLst/>
          </a:prstGeom>
        </p:spPr>
      </p:pic>
    </p:spTree>
    <p:extLst>
      <p:ext uri="{BB962C8B-B14F-4D97-AF65-F5344CB8AC3E}">
        <p14:creationId xmlns:p14="http://schemas.microsoft.com/office/powerpoint/2010/main" val="329892925"/>
      </p:ext>
    </p:extLst>
  </p:cSld>
  <p:clrMap bg1="lt1" tx1="dk1" bg2="lt2" tx2="dk2" accent1="accent1" accent2="accent2" accent3="accent3" accent4="accent4" accent5="accent5" accent6="accent6" hlink="hlink" folHlink="folHlink"/>
  <p:sldLayoutIdLst>
    <p:sldLayoutId id="2147483718" r:id="rId1"/>
    <p:sldLayoutId id="214748374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A77517-1687-B141-A3E7-87EA447C9F62}"/>
              </a:ext>
            </a:extLst>
          </p:cNvPr>
          <p:cNvPicPr>
            <a:picLocks noChangeAspect="1"/>
          </p:cNvPicPr>
          <p:nvPr userDrawn="1"/>
        </p:nvPicPr>
        <p:blipFill>
          <a:blip r:embed="rId3"/>
          <a:stretch>
            <a:fillRect/>
          </a:stretch>
        </p:blipFill>
        <p:spPr>
          <a:xfrm>
            <a:off x="-92149" y="0"/>
            <a:ext cx="9264932" cy="6897768"/>
          </a:xfrm>
          <a:prstGeom prst="rect">
            <a:avLst/>
          </a:prstGeom>
        </p:spPr>
      </p:pic>
      <p:sp>
        <p:nvSpPr>
          <p:cNvPr id="8" name="Rectangle 7">
            <a:extLst>
              <a:ext uri="{FF2B5EF4-FFF2-40B4-BE49-F238E27FC236}">
                <a16:creationId xmlns:a16="http://schemas.microsoft.com/office/drawing/2014/main" id="{4CF3D9C1-FEF1-9A45-B283-E6F46F22BBC9}"/>
              </a:ext>
            </a:extLst>
          </p:cNvPr>
          <p:cNvSpPr/>
          <p:nvPr userDrawn="1"/>
        </p:nvSpPr>
        <p:spPr>
          <a:xfrm>
            <a:off x="-92149" y="4720856"/>
            <a:ext cx="9264932" cy="2176912"/>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6">
            <a:extLst>
              <a:ext uri="{FF2B5EF4-FFF2-40B4-BE49-F238E27FC236}">
                <a16:creationId xmlns:a16="http://schemas.microsoft.com/office/drawing/2014/main" id="{1413F181-C1E4-2D4F-AA82-89DE806E06A2}"/>
              </a:ext>
            </a:extLst>
          </p:cNvPr>
          <p:cNvSpPr txBox="1">
            <a:spLocks/>
          </p:cNvSpPr>
          <p:nvPr userDrawn="1"/>
        </p:nvSpPr>
        <p:spPr>
          <a:xfrm>
            <a:off x="447551" y="5128013"/>
            <a:ext cx="8185532" cy="13625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spc="300" dirty="0">
                <a:solidFill>
                  <a:schemeClr val="tx1">
                    <a:lumMod val="75000"/>
                    <a:lumOff val="25000"/>
                  </a:schemeClr>
                </a:solidFill>
                <a:latin typeface="Arial" panose="020B0604020202020204" pitchFamily="34" charset="0"/>
                <a:ea typeface="Arial" charset="0"/>
                <a:cs typeface="Arial" panose="020B0604020202020204" pitchFamily="34" charset="0"/>
              </a:rPr>
              <a:t>ACKNOWLEDGEMENT OF COUNTRY</a:t>
            </a:r>
            <a:br>
              <a:rPr lang="en-US" sz="1400" b="1" dirty="0">
                <a:solidFill>
                  <a:schemeClr val="tx1">
                    <a:lumMod val="75000"/>
                    <a:lumOff val="25000"/>
                  </a:schemeClr>
                </a:solidFill>
                <a:latin typeface="Arial" panose="020B0604020202020204" pitchFamily="34" charset="0"/>
                <a:cs typeface="Arial" panose="020B0604020202020204" pitchFamily="34" charset="0"/>
              </a:rPr>
            </a:br>
            <a:r>
              <a:rPr lang="en-US" sz="1300" dirty="0">
                <a:solidFill>
                  <a:schemeClr val="tx1">
                    <a:lumMod val="75000"/>
                    <a:lumOff val="25000"/>
                  </a:schemeClr>
                </a:solidFill>
                <a:latin typeface="Arial" panose="020B0604020202020204" pitchFamily="34" charset="0"/>
                <a:cs typeface="Arial" panose="020B0604020202020204" pitchFamily="34" charset="0"/>
              </a:rPr>
              <a:t>The University of Notre Dame Australia is proud to acknowledge the traditional owners and custodians of this land upon which our University sits. The University acknowledges that the Fremantle Campus is located on </a:t>
            </a:r>
            <a:r>
              <a:rPr lang="en-US" sz="1300" dirty="0" err="1">
                <a:solidFill>
                  <a:schemeClr val="tx1">
                    <a:lumMod val="75000"/>
                    <a:lumOff val="25000"/>
                  </a:schemeClr>
                </a:solidFill>
                <a:latin typeface="Arial" panose="020B0604020202020204" pitchFamily="34" charset="0"/>
                <a:cs typeface="Arial" panose="020B0604020202020204" pitchFamily="34" charset="0"/>
              </a:rPr>
              <a:t>Wadjuk</a:t>
            </a:r>
            <a:r>
              <a:rPr lang="en-US" sz="1300" dirty="0">
                <a:solidFill>
                  <a:schemeClr val="tx1">
                    <a:lumMod val="75000"/>
                    <a:lumOff val="25000"/>
                  </a:schemeClr>
                </a:solidFill>
                <a:latin typeface="Arial" panose="020B0604020202020204" pitchFamily="34" charset="0"/>
                <a:cs typeface="Arial" panose="020B0604020202020204" pitchFamily="34" charset="0"/>
              </a:rPr>
              <a:t> Country, the Broome Campus on Yawuru Country and the Sydney Campus on </a:t>
            </a:r>
            <a:r>
              <a:rPr lang="en-US" sz="1300" dirty="0" err="1">
                <a:solidFill>
                  <a:schemeClr val="tx1">
                    <a:lumMod val="75000"/>
                    <a:lumOff val="25000"/>
                  </a:schemeClr>
                </a:solidFill>
                <a:latin typeface="Arial" panose="020B0604020202020204" pitchFamily="34" charset="0"/>
                <a:cs typeface="Arial" panose="020B0604020202020204" pitchFamily="34" charset="0"/>
              </a:rPr>
              <a:t>Cadigal</a:t>
            </a:r>
            <a:r>
              <a:rPr lang="en-US" sz="1300" dirty="0">
                <a:solidFill>
                  <a:schemeClr val="tx1">
                    <a:lumMod val="75000"/>
                    <a:lumOff val="25000"/>
                  </a:schemeClr>
                </a:solidFill>
                <a:latin typeface="Arial" panose="020B0604020202020204" pitchFamily="34" charset="0"/>
                <a:cs typeface="Arial" panose="020B0604020202020204" pitchFamily="34" charset="0"/>
              </a:rPr>
              <a:t> Country</a:t>
            </a:r>
            <a:r>
              <a:rPr lang="en-US" sz="1400" dirty="0">
                <a:solidFill>
                  <a:schemeClr val="tx1">
                    <a:lumMod val="75000"/>
                    <a:lumOff val="25000"/>
                  </a:schemeClr>
                </a:solidFill>
                <a:latin typeface="Arial" panose="020B0604020202020204" pitchFamily="34" charset="0"/>
                <a:cs typeface="Arial" panose="020B0604020202020204"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95691"/>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slides.pd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27098" cy="6858000"/>
          </a:xfrm>
          <a:prstGeom prst="rect">
            <a:avLst/>
          </a:prstGeom>
        </p:spPr>
      </p:pic>
    </p:spTree>
    <p:extLst>
      <p:ext uri="{BB962C8B-B14F-4D97-AF65-F5344CB8AC3E}">
        <p14:creationId xmlns:p14="http://schemas.microsoft.com/office/powerpoint/2010/main" val="14711382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 id="2147483716" r:id="rId4"/>
    <p:sldLayoutId id="2147483735" r:id="rId5"/>
    <p:sldLayoutId id="2147483736" r:id="rId6"/>
    <p:sldLayoutId id="214748373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76288"/>
          </a:xfrm>
          <a:prstGeom prst="rect">
            <a:avLst/>
          </a:prstGeom>
        </p:spPr>
      </p:pic>
    </p:spTree>
    <p:extLst>
      <p:ext uri="{BB962C8B-B14F-4D97-AF65-F5344CB8AC3E}">
        <p14:creationId xmlns:p14="http://schemas.microsoft.com/office/powerpoint/2010/main" val="3715518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52" r:id="rId5"/>
    <p:sldLayoutId id="21474837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8">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5E9B1F-4A78-4DE2-B1E7-52FA32BE5580}" type="datetimeFigureOut">
              <a:rPr lang="en-US" dirty="0"/>
              <a:t>4/20/20</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pic>
        <p:nvPicPr>
          <p:cNvPr id="9" name="Picture 8">
            <a:extLst>
              <a:ext uri="{FF2B5EF4-FFF2-40B4-BE49-F238E27FC236}">
                <a16:creationId xmlns:a16="http://schemas.microsoft.com/office/drawing/2014/main" id="{372F52AC-8037-C64B-8DF3-0D1A164EDE58}"/>
              </a:ext>
            </a:extLst>
          </p:cNvPr>
          <p:cNvPicPr>
            <a:picLocks noChangeAspect="1"/>
          </p:cNvPicPr>
          <p:nvPr userDrawn="1"/>
        </p:nvPicPr>
        <p:blipFill>
          <a:blip r:embed="rId9"/>
          <a:stretch>
            <a:fillRect/>
          </a:stretch>
        </p:blipFill>
        <p:spPr>
          <a:xfrm>
            <a:off x="0" y="0"/>
            <a:ext cx="9144000" cy="6870700"/>
          </a:xfrm>
          <a:prstGeom prst="rect">
            <a:avLst/>
          </a:prstGeom>
        </p:spPr>
      </p:pic>
    </p:spTree>
    <p:extLst>
      <p:ext uri="{BB962C8B-B14F-4D97-AF65-F5344CB8AC3E}">
        <p14:creationId xmlns:p14="http://schemas.microsoft.com/office/powerpoint/2010/main" val="2017870593"/>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4" r:id="rId4"/>
    <p:sldLayoutId id="2147483830" r:id="rId5"/>
    <p:sldLayoutId id="2147483831"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2358-5B93-C14F-99D3-3E3C8D2E645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23839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E43F4A76-277B-F14F-93FA-30100228E1BC}"/>
              </a:ext>
            </a:extLst>
          </p:cNvPr>
          <p:cNvSpPr txBox="1">
            <a:spLocks/>
          </p:cNvSpPr>
          <p:nvPr/>
        </p:nvSpPr>
        <p:spPr>
          <a:xfrm>
            <a:off x="447551" y="5685183"/>
            <a:ext cx="8185532" cy="9493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400" spc="400" dirty="0">
                <a:solidFill>
                  <a:schemeClr val="bg1">
                    <a:lumMod val="65000"/>
                    <a:lumOff val="35000"/>
                  </a:schemeClr>
                </a:solidFill>
                <a:latin typeface="Arial" charset="0"/>
                <a:ea typeface="Arial" charset="0"/>
                <a:cs typeface="Arial" charset="0"/>
              </a:rPr>
              <a:t>WELCOME/THANK YOU/QUESTIONS</a:t>
            </a:r>
            <a:endParaRPr lang="en-US" sz="1400" spc="400" dirty="0"/>
          </a:p>
        </p:txBody>
      </p:sp>
    </p:spTree>
    <p:extLst>
      <p:ext uri="{BB962C8B-B14F-4D97-AF65-F5344CB8AC3E}">
        <p14:creationId xmlns:p14="http://schemas.microsoft.com/office/powerpoint/2010/main" val="82051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67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A4014F-CDD3-2F4E-8838-664934D9A1F9}"/>
              </a:ext>
            </a:extLst>
          </p:cNvPr>
          <p:cNvSpPr txBox="1"/>
          <p:nvPr/>
        </p:nvSpPr>
        <p:spPr>
          <a:xfrm>
            <a:off x="3493140" y="36181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11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01284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2"/>
          </p:nvPr>
        </p:nvSpPr>
        <p:spPr/>
      </p:sp>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quarter" idx="15"/>
          </p:nvPr>
        </p:nvSpPr>
        <p:spPr/>
        <p:txBody>
          <a:bodyPr/>
          <a:lstStyle/>
          <a:p>
            <a:endParaRPr lang="en-US" dirty="0"/>
          </a:p>
        </p:txBody>
      </p:sp>
      <p:sp>
        <p:nvSpPr>
          <p:cNvPr id="6" name="Text Placeholder 5"/>
          <p:cNvSpPr>
            <a:spLocks noGrp="1"/>
          </p:cNvSpPr>
          <p:nvPr>
            <p:ph type="body" sz="quarter" idx="16"/>
          </p:nvPr>
        </p:nvSpPr>
        <p:spPr/>
        <p:txBody>
          <a:bodyPr/>
          <a:lstStyle/>
          <a:p>
            <a:endParaRPr lang="en-US" dirty="0"/>
          </a:p>
        </p:txBody>
      </p:sp>
      <p:sp>
        <p:nvSpPr>
          <p:cNvPr id="7" name="Text Placeholder 6"/>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403834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544034"/>
      </p:ext>
    </p:extLst>
  </p:cSld>
  <p:clrMapOvr>
    <a:masterClrMapping/>
  </p:clrMapOvr>
</p:sld>
</file>

<file path=ppt/theme/theme1.xml><?xml version="1.0" encoding="utf-8"?>
<a:theme xmlns:a="http://schemas.openxmlformats.org/drawingml/2006/main" name="Notre Dame Intro_End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tre Dame Intro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knowledgement of Country (Natio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ogo top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ogo top right (no UR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ogo lower right corner">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2271</TotalTime>
  <Words>7</Words>
  <Application>Microsoft Macintosh PowerPoint</Application>
  <PresentationFormat>On-screen Show (4:3)</PresentationFormat>
  <Paragraphs>2</Paragraphs>
  <Slides>7</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vt:i4>
      </vt:variant>
    </vt:vector>
  </HeadingPairs>
  <TitlesOfParts>
    <vt:vector size="17" baseType="lpstr">
      <vt:lpstr>Arial</vt:lpstr>
      <vt:lpstr>Calibri</vt:lpstr>
      <vt:lpstr>Calibri Light</vt:lpstr>
      <vt:lpstr>Trebuchet MS</vt:lpstr>
      <vt:lpstr>Notre Dame Intro_End slide 1</vt:lpstr>
      <vt:lpstr>Notre Dame Intro slide 2</vt:lpstr>
      <vt:lpstr>Acknowledgement of Country (National)</vt:lpstr>
      <vt:lpstr>Logo top right</vt:lpstr>
      <vt:lpstr>Logo top right (no URL)</vt:lpstr>
      <vt:lpstr>Logo lower right corner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dc:creator>
  <cp:lastModifiedBy>Microsoft Office User</cp:lastModifiedBy>
  <cp:revision>102</cp:revision>
  <dcterms:created xsi:type="dcterms:W3CDTF">2014-03-06T08:10:08Z</dcterms:created>
  <dcterms:modified xsi:type="dcterms:W3CDTF">2020-04-20T02:03:16Z</dcterms:modified>
</cp:coreProperties>
</file>