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2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EB700-8C0A-E145-B68B-24BD81F87EC4}" type="datetimeFigureOut">
              <a:rPr lang="en-US" smtClean="0"/>
              <a:t>25/03/14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143E0-61AC-4540-82D0-D54E8DF75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0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Thi</a:t>
            </a:r>
            <a:r>
              <a:rPr lang="en-US" sz="2800" baseline="0" dirty="0" smtClean="0">
                <a:solidFill>
                  <a:srgbClr val="FF0000"/>
                </a:solidFill>
                <a:latin typeface="Arial"/>
                <a:cs typeface="Arial"/>
              </a:rPr>
              <a:t>s page is for instructions and guidelines only. Please remove before finishing.</a:t>
            </a:r>
            <a:endParaRPr lang="en-US" sz="2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143E0-61AC-4540-82D0-D54E8DF756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3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3382818"/>
            <a:ext cx="8229600" cy="223981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046865"/>
            <a:ext cx="8229600" cy="1143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5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1558637"/>
            <a:ext cx="3935845" cy="43122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1"/>
          </p:nvPr>
        </p:nvSpPr>
        <p:spPr>
          <a:xfrm>
            <a:off x="4723101" y="1558637"/>
            <a:ext cx="3953164" cy="431222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50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085772" y="935181"/>
            <a:ext cx="3590493" cy="5189682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935180"/>
            <a:ext cx="4322618" cy="692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>
                <a:solidFill>
                  <a:srgbClr val="0053A6"/>
                </a:solidFill>
                <a:latin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" y="1776493"/>
            <a:ext cx="4322763" cy="47637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57200" y="2949863"/>
            <a:ext cx="4322763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055" y="2399143"/>
            <a:ext cx="4322763" cy="35560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170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85772" y="3631045"/>
            <a:ext cx="3590493" cy="2505363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085772" y="935181"/>
            <a:ext cx="3590493" cy="2505363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935180"/>
            <a:ext cx="4322618" cy="692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>
                <a:solidFill>
                  <a:srgbClr val="0053A6"/>
                </a:solidFill>
                <a:latin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457200" y="2949863"/>
            <a:ext cx="4322763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57055" y="2399143"/>
            <a:ext cx="4322763" cy="35560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57200" y="1776493"/>
            <a:ext cx="4322763" cy="47637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88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085772" y="4514273"/>
            <a:ext cx="3590493" cy="1610590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85772" y="935181"/>
            <a:ext cx="3590493" cy="1599047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085772" y="2727037"/>
            <a:ext cx="3590493" cy="1610590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935180"/>
            <a:ext cx="4322618" cy="692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>
                <a:solidFill>
                  <a:srgbClr val="0053A6"/>
                </a:solidFill>
                <a:latin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457200" y="2949863"/>
            <a:ext cx="4322763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57055" y="2399143"/>
            <a:ext cx="4322763" cy="35560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" y="1776493"/>
            <a:ext cx="4322763" cy="47637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755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935180"/>
            <a:ext cx="4322618" cy="692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>
                <a:solidFill>
                  <a:srgbClr val="0053A6"/>
                </a:solidFill>
                <a:latin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57201" y="2949863"/>
            <a:ext cx="3958936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055" y="2399143"/>
            <a:ext cx="4322763" cy="35560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4733636" y="2949863"/>
            <a:ext cx="3960237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" y="1776493"/>
            <a:ext cx="4322763" cy="47637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29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5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0053A6"/>
          </a:solidFill>
          <a:latin typeface="Arial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3000" kern="1200" baseline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73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85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8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4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4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6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5718"/>
      </p:ext>
    </p:extLst>
  </p:cSld>
  <p:clrMapOvr>
    <a:masterClrMapping/>
  </p:clrMapOvr>
</p:sld>
</file>

<file path=ppt/theme/theme1.xml><?xml version="1.0" encoding="utf-8"?>
<a:theme xmlns:a="http://schemas.openxmlformats.org/drawingml/2006/main" name="Notre Dame 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tre Dame Secondary Slid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</Words>
  <Application>Microsoft Macintosh PowerPoint</Application>
  <PresentationFormat>On-screen Show (4:3)</PresentationFormat>
  <Paragraphs>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Notre Dame Title Page</vt:lpstr>
      <vt:lpstr>Notre Dame Secondary Slide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</dc:creator>
  <cp:lastModifiedBy>Lynne Wilky Pearson</cp:lastModifiedBy>
  <cp:revision>35</cp:revision>
  <dcterms:created xsi:type="dcterms:W3CDTF">2014-03-06T08:10:08Z</dcterms:created>
  <dcterms:modified xsi:type="dcterms:W3CDTF">2014-03-25T06:15:10Z</dcterms:modified>
</cp:coreProperties>
</file>